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6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3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1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5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6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3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7E70F-9EC3-4807-847B-EF139B13599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3142-0033-4896-BE4A-E87E690A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9100" y="419100"/>
            <a:ext cx="8305800" cy="6019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847"/>
          <a:stretch/>
        </p:blipFill>
        <p:spPr bwMode="auto">
          <a:xfrm>
            <a:off x="1752600" y="3200400"/>
            <a:ext cx="5410200" cy="294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838200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 vào bến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i="1" dirty="0" smtClean="0">
                <a:latin typeface="+mj-lt"/>
              </a:rPr>
              <a:t>Luật </a:t>
            </a:r>
            <a:r>
              <a:rPr lang="vi-VN" sz="2800" b="1" i="1" dirty="0">
                <a:latin typeface="+mj-lt"/>
              </a:rPr>
              <a:t>chơi:</a:t>
            </a:r>
            <a:r>
              <a:rPr lang="vi-VN" sz="2800" dirty="0" smtClean="0">
                <a:latin typeface="+mj-lt"/>
              </a:rPr>
              <a:t/>
            </a:r>
            <a:br>
              <a:rPr lang="vi-VN" sz="2800" dirty="0" smtClean="0">
                <a:latin typeface="+mj-lt"/>
              </a:rPr>
            </a:br>
            <a:r>
              <a:rPr lang="vi-VN" sz="2800" dirty="0">
                <a:latin typeface="+mj-lt"/>
              </a:rPr>
              <a:t>    Ô tô vào đúng bến của mình</a:t>
            </a:r>
            <a:r>
              <a:rPr lang="vi-VN" sz="2800" dirty="0" smtClean="0">
                <a:latin typeface="+mj-lt"/>
              </a:rPr>
              <a:t>.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Ai </a:t>
            </a:r>
            <a:r>
              <a:rPr lang="vi-VN" sz="2800" dirty="0">
                <a:latin typeface="+mj-lt"/>
              </a:rPr>
              <a:t>đi nhầm phải ra ngoài một lần chơi</a:t>
            </a:r>
            <a:r>
              <a:rPr lang="vi-VN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10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9100" y="419100"/>
            <a:ext cx="8305800" cy="6019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9" t="17178" r="20455" b="11282"/>
          <a:stretch/>
        </p:blipFill>
        <p:spPr bwMode="auto">
          <a:xfrm>
            <a:off x="2209800" y="3048000"/>
            <a:ext cx="4488873" cy="306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6858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latin typeface="+mj-lt"/>
              </a:rPr>
              <a:t>Cách chơi:</a:t>
            </a:r>
            <a:endParaRPr lang="en-US" sz="2800" dirty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Giáo </a:t>
            </a:r>
            <a:r>
              <a:rPr lang="vi-VN" sz="2800" dirty="0">
                <a:latin typeface="+mj-lt"/>
              </a:rPr>
              <a:t>viên chuẩn bị từ 4 đến </a:t>
            </a:r>
            <a:r>
              <a:rPr lang="vi-VN" sz="2800" dirty="0" smtClean="0">
                <a:latin typeface="+mj-lt"/>
              </a:rPr>
              <a:t>5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+mj-lt"/>
              </a:rPr>
              <a:t>khác màu.</a:t>
            </a:r>
            <a:br>
              <a:rPr lang="vi-VN" sz="2800" dirty="0" smtClean="0">
                <a:latin typeface="+mj-lt"/>
              </a:rPr>
            </a:br>
            <a:r>
              <a:rPr lang="vi-VN" sz="2800" dirty="0" smtClean="0">
                <a:latin typeface="+mj-lt"/>
              </a:rPr>
              <a:t>Giáo </a:t>
            </a:r>
            <a:r>
              <a:rPr lang="vi-VN" sz="2800" dirty="0">
                <a:latin typeface="+mj-lt"/>
              </a:rPr>
              <a:t>viên phát cho trẻ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+mj-lt"/>
              </a:rPr>
              <a:t>  </a:t>
            </a: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152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" y="419100"/>
            <a:ext cx="8305800" cy="6019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0960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latin typeface="+mj-lt"/>
              </a:rPr>
              <a:t>Cách chơi:</a:t>
            </a:r>
            <a:endParaRPr lang="en-US" sz="2800" dirty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Giáo </a:t>
            </a:r>
            <a:r>
              <a:rPr lang="vi-VN" sz="2800" dirty="0">
                <a:latin typeface="+mj-lt"/>
              </a:rPr>
              <a:t>viên hướng dẫn cho trẻ chạy tự </a:t>
            </a:r>
            <a:r>
              <a:rPr lang="vi-VN" sz="2800" dirty="0" smtClean="0">
                <a:latin typeface="+mj-lt"/>
              </a:rPr>
              <a:t>do, </a:t>
            </a:r>
            <a:r>
              <a:rPr lang="vi-VN" sz="2800" dirty="0">
                <a:latin typeface="+mj-lt"/>
              </a:rPr>
              <a:t>vừa chạy các bé vừa quay tay trước ngực như lái ôtô, vừa nói: “Bim, bim, bim</a:t>
            </a:r>
            <a:r>
              <a:rPr lang="vi-VN" sz="2800" dirty="0" smtClean="0">
                <a:latin typeface="+mj-lt"/>
              </a:rPr>
              <a:t>…”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Cứ </a:t>
            </a:r>
            <a:r>
              <a:rPr lang="vi-VN" sz="2800" dirty="0">
                <a:latin typeface="+mj-lt"/>
              </a:rPr>
              <a:t>khoảng </a:t>
            </a:r>
            <a:r>
              <a:rPr lang="vi-VN" sz="2800" dirty="0" smtClean="0">
                <a:latin typeface="+mj-lt"/>
              </a:rPr>
              <a:t>30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giây</a:t>
            </a:r>
            <a:r>
              <a:rPr lang="vi-VN" sz="2800" dirty="0">
                <a:latin typeface="+mj-lt"/>
              </a:rPr>
              <a:t>, giáo viên hướng dẫn ra hiệu lệnh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Ôtô chuẩn bị về bến”.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800" dirty="0" smtClean="0">
                <a:latin typeface="+mj-lt"/>
              </a:rPr>
              <a:t>tô màu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chạy 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về bến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800" dirty="0" smtClean="0">
                <a:latin typeface="+mj-lt"/>
              </a:rPr>
              <a:t>Ai </a:t>
            </a:r>
            <a:r>
              <a:rPr lang="vi-VN" sz="2800" dirty="0">
                <a:latin typeface="+mj-lt"/>
              </a:rPr>
              <a:t>nhầm bến phải 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ra </a:t>
            </a:r>
            <a:r>
              <a:rPr lang="vi-VN" sz="2800" dirty="0">
                <a:latin typeface="+mj-lt"/>
              </a:rPr>
              <a:t>ngoài 1 lần chơi.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499"/>
          <a:stretch/>
        </p:blipFill>
        <p:spPr bwMode="auto">
          <a:xfrm>
            <a:off x="4038600" y="3429000"/>
            <a:ext cx="4156355" cy="261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59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102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CMS</dc:creator>
  <cp:lastModifiedBy>CMS</cp:lastModifiedBy>
  <cp:revision>3</cp:revision>
  <dcterms:created xsi:type="dcterms:W3CDTF">2023-03-22T04:08:06Z</dcterms:created>
  <dcterms:modified xsi:type="dcterms:W3CDTF">2023-03-22T04:32:27Z</dcterms:modified>
</cp:coreProperties>
</file>